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6" r:id="rId8"/>
    <p:sldId id="260" r:id="rId9"/>
    <p:sldId id="269" r:id="rId10"/>
    <p:sldId id="267" r:id="rId11"/>
    <p:sldId id="268" r:id="rId12"/>
    <p:sldId id="261" r:id="rId13"/>
    <p:sldId id="272" r:id="rId14"/>
    <p:sldId id="262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9" autoAdjust="0"/>
    <p:restoredTop sz="95231" autoAdjust="0"/>
  </p:normalViewPr>
  <p:slideViewPr>
    <p:cSldViewPr snapToGrid="0" snapToObjects="1">
      <p:cViewPr>
        <p:scale>
          <a:sx n="105" d="100"/>
          <a:sy n="105" d="100"/>
        </p:scale>
        <p:origin x="-12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09/05/18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342" y="1734602"/>
            <a:ext cx="7284543" cy="1752600"/>
          </a:xfrm>
        </p:spPr>
        <p:txBody>
          <a:bodyPr>
            <a:normAutofit/>
          </a:bodyPr>
          <a:lstStyle/>
          <a:p>
            <a:pPr algn="r"/>
            <a:r>
              <a:rPr lang="en-US" sz="3200" spc="300" dirty="0" smtClean="0">
                <a:latin typeface="Bookman Old Style"/>
                <a:cs typeface="Bookman Old Style"/>
              </a:rPr>
              <a:t>Ruby- Web Development Project</a:t>
            </a:r>
            <a:endParaRPr lang="en-US" sz="3200" spc="300" dirty="0">
              <a:latin typeface="Bookman Old Style"/>
              <a:cs typeface="Bookman Old Styl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10187" y="3693611"/>
            <a:ext cx="56349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spc="300" dirty="0" smtClean="0">
                <a:latin typeface="Bookman Old Style"/>
                <a:cs typeface="Bookman Old Style"/>
              </a:rPr>
              <a:t>“MAP MY LIFE”</a:t>
            </a:r>
          </a:p>
          <a:p>
            <a:pPr algn="r"/>
            <a:r>
              <a:rPr lang="en-US" sz="3200" spc="300" dirty="0" smtClean="0">
                <a:latin typeface="Bookman Old Style"/>
                <a:cs typeface="Bookman Old Style"/>
              </a:rPr>
              <a:t>Hannah</a:t>
            </a:r>
            <a:endParaRPr lang="en-US" sz="3200" spc="300" dirty="0">
              <a:latin typeface="Bookman Old Style"/>
              <a:cs typeface="Bookman Old Style"/>
            </a:endParaRPr>
          </a:p>
        </p:txBody>
      </p:sp>
    </p:spTree>
    <p:extLst>
      <p:ext uri="{BB962C8B-B14F-4D97-AF65-F5344CB8AC3E}">
        <p14:creationId xmlns:p14="http://schemas.microsoft.com/office/powerpoint/2010/main" val="365840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197"/>
            <a:ext cx="8229600" cy="841039"/>
          </a:xfrm>
        </p:spPr>
        <p:txBody>
          <a:bodyPr/>
          <a:lstStyle/>
          <a:p>
            <a:r>
              <a:rPr lang="en-US" dirty="0" smtClean="0"/>
              <a:t>UX</a:t>
            </a:r>
            <a:endParaRPr lang="en-US" dirty="0"/>
          </a:p>
        </p:txBody>
      </p:sp>
      <p:pic>
        <p:nvPicPr>
          <p:cNvPr id="3" name="Picture 2" descr="User journeys template (1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385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21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197"/>
            <a:ext cx="8229600" cy="841039"/>
          </a:xfrm>
        </p:spPr>
        <p:txBody>
          <a:bodyPr/>
          <a:lstStyle/>
          <a:p>
            <a:r>
              <a:rPr lang="en-US" dirty="0" smtClean="0"/>
              <a:t>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021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0950"/>
            <a:ext cx="8229600" cy="620486"/>
          </a:xfrm>
        </p:spPr>
        <p:txBody>
          <a:bodyPr/>
          <a:lstStyle/>
          <a:p>
            <a:r>
              <a:rPr lang="en-US" dirty="0" smtClean="0"/>
              <a:t>Wire frames</a:t>
            </a:r>
            <a:endParaRPr lang="en-US" dirty="0"/>
          </a:p>
        </p:txBody>
      </p:sp>
      <p:pic>
        <p:nvPicPr>
          <p:cNvPr id="4" name="Picture 3" descr="Website sketching (1)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485"/>
          <a:stretch/>
        </p:blipFill>
        <p:spPr>
          <a:xfrm>
            <a:off x="1016000" y="741436"/>
            <a:ext cx="7010400" cy="585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69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81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79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I had: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697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</a:t>
            </a:r>
            <a:r>
              <a:rPr lang="en-US" dirty="0" smtClean="0"/>
              <a:t>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94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1184"/>
            <a:ext cx="7467600" cy="846756"/>
          </a:xfrm>
        </p:spPr>
        <p:txBody>
          <a:bodyPr/>
          <a:lstStyle/>
          <a:p>
            <a:r>
              <a:rPr lang="en-US" dirty="0" smtClean="0"/>
              <a:t>Brief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84734"/>
            <a:ext cx="8214181" cy="5270331"/>
          </a:xfrm>
        </p:spPr>
        <p:txBody>
          <a:bodyPr>
            <a:normAutofit fontScale="77500" lnSpcReduction="20000"/>
          </a:bodyPr>
          <a:lstStyle/>
          <a:p>
            <a:pPr marL="36576" indent="0">
              <a:buNone/>
            </a:pPr>
            <a:r>
              <a:rPr lang="en-US" b="1" dirty="0"/>
              <a:t>Travel Bucket </a:t>
            </a:r>
            <a:r>
              <a:rPr lang="en-US" b="1" dirty="0" smtClean="0"/>
              <a:t>List</a:t>
            </a:r>
          </a:p>
          <a:p>
            <a:pPr marL="36576" indent="0">
              <a:buNone/>
            </a:pPr>
            <a:r>
              <a:rPr lang="en-US" dirty="0" smtClean="0"/>
              <a:t>Build </a:t>
            </a:r>
            <a:r>
              <a:rPr lang="en-US" dirty="0"/>
              <a:t>an app to track someone's travel adventures.</a:t>
            </a:r>
          </a:p>
          <a:p>
            <a:endParaRPr lang="en-US" b="1" dirty="0"/>
          </a:p>
          <a:p>
            <a:pPr marL="36576" indent="0">
              <a:buNone/>
            </a:pPr>
            <a:r>
              <a:rPr lang="en-US" b="1" dirty="0"/>
              <a:t>MVP:</a:t>
            </a:r>
          </a:p>
          <a:p>
            <a:r>
              <a:rPr lang="en-US" dirty="0"/>
              <a:t>The app should allow the user to track countries and cities they want to visit and those they have visited.</a:t>
            </a:r>
          </a:p>
          <a:p>
            <a:r>
              <a:rPr lang="en-US" dirty="0"/>
              <a:t>The user should be able to create, edit and delete countries</a:t>
            </a:r>
          </a:p>
          <a:p>
            <a:r>
              <a:rPr lang="en-US" dirty="0"/>
              <a:t>Each country should have one or more cities to visit</a:t>
            </a:r>
          </a:p>
          <a:p>
            <a:r>
              <a:rPr lang="en-US" dirty="0"/>
              <a:t>The user should be able to create, edit and delete cities</a:t>
            </a:r>
          </a:p>
          <a:p>
            <a:r>
              <a:rPr lang="en-US" dirty="0"/>
              <a:t>The app should allow the user to mark destinations as visited or still to see</a:t>
            </a:r>
          </a:p>
          <a:p>
            <a:endParaRPr lang="en-US" b="1" dirty="0"/>
          </a:p>
          <a:p>
            <a:pPr marL="36576" indent="0">
              <a:buNone/>
            </a:pPr>
            <a:r>
              <a:rPr lang="en-US" b="1" dirty="0"/>
              <a:t>Possible Extensions:</a:t>
            </a:r>
          </a:p>
          <a:p>
            <a:r>
              <a:rPr lang="en-US" dirty="0"/>
              <a:t>Have separate pages for destinations visited and those still to visit</a:t>
            </a:r>
          </a:p>
          <a:p>
            <a:r>
              <a:rPr lang="en-US" dirty="0"/>
              <a:t>Add sights to the destination cities</a:t>
            </a:r>
          </a:p>
          <a:p>
            <a:r>
              <a:rPr lang="en-US" dirty="0"/>
              <a:t>Search for destination by continent, city or country</a:t>
            </a:r>
          </a:p>
          <a:p>
            <a:r>
              <a:rPr lang="en-US" dirty="0"/>
              <a:t>Any other ideas you might come up with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48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349"/>
            <a:ext cx="8229600" cy="943234"/>
          </a:xfrm>
        </p:spPr>
        <p:txBody>
          <a:bodyPr/>
          <a:lstStyle/>
          <a:p>
            <a:r>
              <a:rPr lang="en-US" dirty="0" smtClean="0"/>
              <a:t>Group Planning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4542" t="10932" r="4542" b="17841"/>
          <a:stretch/>
        </p:blipFill>
        <p:spPr>
          <a:xfrm>
            <a:off x="204748" y="1620761"/>
            <a:ext cx="5588871" cy="2189239"/>
          </a:xfrm>
          <a:ln w="28575" cmpd="sng">
            <a:solidFill>
              <a:schemeClr val="tx1"/>
            </a:solidFill>
          </a:ln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4"/>
          <a:srcRect l="2356" t="2727" r="4462" b="11044"/>
          <a:stretch/>
        </p:blipFill>
        <p:spPr>
          <a:xfrm>
            <a:off x="5914571" y="1427238"/>
            <a:ext cx="2838255" cy="525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085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7949" y="384705"/>
            <a:ext cx="1824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Possible project filenames: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0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22" r="9000"/>
          <a:stretch/>
        </p:blipFill>
        <p:spPr>
          <a:xfrm>
            <a:off x="715316" y="1493382"/>
            <a:ext cx="760570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44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343" r="19059" b="8080"/>
          <a:stretch/>
        </p:blipFill>
        <p:spPr>
          <a:xfrm>
            <a:off x="846700" y="1595576"/>
            <a:ext cx="7474322" cy="466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039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6743"/>
            <a:ext cx="8229600" cy="855638"/>
          </a:xfrm>
        </p:spPr>
        <p:txBody>
          <a:bodyPr/>
          <a:lstStyle/>
          <a:p>
            <a:r>
              <a:rPr lang="en-US" dirty="0" smtClean="0"/>
              <a:t>Group UX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612" t="10764" r="28637" b="18347"/>
          <a:stretch/>
        </p:blipFill>
        <p:spPr>
          <a:xfrm>
            <a:off x="656921" y="1172381"/>
            <a:ext cx="7905699" cy="476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03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01"/>
            <a:ext cx="8229600" cy="607452"/>
          </a:xfrm>
        </p:spPr>
        <p:txBody>
          <a:bodyPr/>
          <a:lstStyle/>
          <a:p>
            <a:r>
              <a:rPr lang="en-US" sz="3600" dirty="0" smtClean="0"/>
              <a:t>UX- Proto Personas</a:t>
            </a:r>
            <a:endParaRPr lang="en-US" sz="3600" dirty="0"/>
          </a:p>
        </p:txBody>
      </p:sp>
      <p:pic>
        <p:nvPicPr>
          <p:cNvPr id="4" name="Picture 3" descr="Proto-persona templ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620688"/>
            <a:ext cx="8686800" cy="6141298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175176" y="811842"/>
            <a:ext cx="8686800" cy="5280805"/>
            <a:chOff x="175176" y="811842"/>
            <a:chExt cx="8686800" cy="528080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29540" t="21471" r="23563"/>
            <a:stretch/>
          </p:blipFill>
          <p:spPr>
            <a:xfrm>
              <a:off x="175176" y="811842"/>
              <a:ext cx="1633945" cy="1824907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058359" y="1357731"/>
              <a:ext cx="232112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Emma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25 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Lives in London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Married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700647" y="1357731"/>
              <a:ext cx="4161329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Loves to travel to new places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Needs to be organised and have an itinerary 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Sometimes organises for larger groups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795520" y="4338320"/>
              <a:ext cx="3891280" cy="1754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Would like to add things to see when planning her trips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Would like to tick things off when she has been there.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Her goal is to travel and see the world.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37405" y="4245987"/>
              <a:ext cx="394208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sz="1600" dirty="0" smtClean="0"/>
                <a:t>She is originally from South Africa and would like to go back soon. 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 smtClean="0"/>
                <a:t>Has a good income to afford a couple holidays a year. 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sz="1600" dirty="0" smtClean="0"/>
                <a:t>Just married and would like to organise a holiday for her husband and sister in law.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8582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01"/>
            <a:ext cx="8229600" cy="607452"/>
          </a:xfrm>
        </p:spPr>
        <p:txBody>
          <a:bodyPr/>
          <a:lstStyle/>
          <a:p>
            <a:r>
              <a:rPr lang="en-US" sz="3600" dirty="0" smtClean="0"/>
              <a:t>UX- Proto Personas</a:t>
            </a:r>
            <a:endParaRPr lang="en-US" sz="3600" dirty="0"/>
          </a:p>
        </p:txBody>
      </p:sp>
      <p:pic>
        <p:nvPicPr>
          <p:cNvPr id="4" name="Picture 3" descr="Proto-persona templat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76" y="731998"/>
            <a:ext cx="8686800" cy="61412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85644" y="1357731"/>
            <a:ext cx="25938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Jamie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23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Lives in Edinburgh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Single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00647" y="1357731"/>
            <a:ext cx="4161329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Loves to travel to new places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Is usually unorganised</a:t>
            </a:r>
            <a:r>
              <a:rPr lang="en-US" dirty="0"/>
              <a:t> </a:t>
            </a:r>
            <a:r>
              <a:rPr lang="en-US" dirty="0" smtClean="0"/>
              <a:t>and changes his mind a lot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Is not to comfortable with different apps so needs something that is easy to use, with a simple design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2696" t="27985" r="22897" b="25529"/>
          <a:stretch/>
        </p:blipFill>
        <p:spPr>
          <a:xfrm>
            <a:off x="457200" y="980953"/>
            <a:ext cx="1328444" cy="18541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47920" y="4358640"/>
            <a:ext cx="3616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Simple app with easy to use features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Be able to change and delete journeys.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99440" y="4358640"/>
            <a:ext cx="3667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Has a lot of money to spend on holidays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Usually holidays with friends and family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473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1391</TotalTime>
  <Words>335</Words>
  <Application>Microsoft Macintosh PowerPoint</Application>
  <PresentationFormat>On-screen Show (4:3)</PresentationFormat>
  <Paragraphs>56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Executive</vt:lpstr>
      <vt:lpstr>PowerPoint Presentation</vt:lpstr>
      <vt:lpstr>Brief</vt:lpstr>
      <vt:lpstr>Group Planning</vt:lpstr>
      <vt:lpstr>PowerPoint Presentation</vt:lpstr>
      <vt:lpstr>Group UX</vt:lpstr>
      <vt:lpstr>Group UX</vt:lpstr>
      <vt:lpstr>Group UX</vt:lpstr>
      <vt:lpstr>UX- Proto Personas</vt:lpstr>
      <vt:lpstr>UX- Proto Personas</vt:lpstr>
      <vt:lpstr>UX</vt:lpstr>
      <vt:lpstr>UX</vt:lpstr>
      <vt:lpstr>Wire frames</vt:lpstr>
      <vt:lpstr>PowerPoint Presentation</vt:lpstr>
      <vt:lpstr>Thoughts</vt:lpstr>
      <vt:lpstr>Problems I had: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 my life</dc:title>
  <dc:creator>Hannah Green</dc:creator>
  <cp:lastModifiedBy>Hannah Green</cp:lastModifiedBy>
  <cp:revision>15</cp:revision>
  <dcterms:created xsi:type="dcterms:W3CDTF">2018-05-09T14:46:26Z</dcterms:created>
  <dcterms:modified xsi:type="dcterms:W3CDTF">2018-05-10T13:57:39Z</dcterms:modified>
</cp:coreProperties>
</file>

<file path=docProps/thumbnail.jpeg>
</file>